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1" r:id="rId4"/>
    <p:sldId id="257" r:id="rId5"/>
    <p:sldId id="262" r:id="rId6"/>
    <p:sldId id="258" r:id="rId7"/>
    <p:sldId id="259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200" y="406400"/>
            <a:ext cx="3898900" cy="603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35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Daybook Activity: </a:t>
            </a:r>
            <a:br>
              <a:rPr lang="en-US" dirty="0" smtClean="0"/>
            </a:br>
            <a:r>
              <a:rPr lang="en-US" i="1" dirty="0" smtClean="0"/>
              <a:t>Cassie’s Life vs. My Life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641" y="1911693"/>
            <a:ext cx="5914871" cy="452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18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Setting?</a:t>
            </a:r>
          </a:p>
          <a:p>
            <a:endParaRPr lang="en-US" dirty="0"/>
          </a:p>
          <a:p>
            <a:r>
              <a:rPr lang="en-US" dirty="0" smtClean="0"/>
              <a:t>Characters?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Logan family’s biggest problem?</a:t>
            </a:r>
          </a:p>
          <a:p>
            <a:endParaRPr lang="en-US" dirty="0"/>
          </a:p>
          <a:p>
            <a:r>
              <a:rPr lang="en-US" dirty="0" smtClean="0"/>
              <a:t>Powerful scenes?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602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Tenant Farming and Sharecropping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4597" y="1417638"/>
            <a:ext cx="1792202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/>
              <a:t>Tenant Farmers with White Landowner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Georgia, 1930s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6274301" cy="481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380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Cotton sharecroppers, Alabama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04" b="133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0559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Jim Crow Laws: Dates?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9494" b="9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181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Depression: Dates?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571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Novel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Setting?</a:t>
            </a:r>
          </a:p>
          <a:p>
            <a:endParaRPr lang="en-US" dirty="0"/>
          </a:p>
          <a:p>
            <a:r>
              <a:rPr lang="en-US" dirty="0" smtClean="0"/>
              <a:t>Characters?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Logan family’s biggest problem?</a:t>
            </a:r>
          </a:p>
          <a:p>
            <a:endParaRPr lang="en-US" dirty="0"/>
          </a:p>
          <a:p>
            <a:r>
              <a:rPr lang="en-US" dirty="0" smtClean="0"/>
              <a:t>Powerful scenes?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620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191</TotalTime>
  <Words>58</Words>
  <Application>Microsoft Macintosh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 Black </vt:lpstr>
      <vt:lpstr>PowerPoint Presentation</vt:lpstr>
      <vt:lpstr>Daybook Activity:  Cassie’s Life vs. My Life</vt:lpstr>
      <vt:lpstr>The Novel</vt:lpstr>
      <vt:lpstr>Tenant Farming and Sharecropping</vt:lpstr>
      <vt:lpstr>Cotton sharecroppers, Alabama</vt:lpstr>
      <vt:lpstr>Jim Crow Laws: Dates?</vt:lpstr>
      <vt:lpstr>Great Depression: Dates?</vt:lpstr>
      <vt:lpstr>The Novel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 of Thunder, Hear My Cry</dc:title>
  <dc:creator>Ellen Harris</dc:creator>
  <cp:lastModifiedBy>Ellen Harris</cp:lastModifiedBy>
  <cp:revision>11</cp:revision>
  <dcterms:created xsi:type="dcterms:W3CDTF">2012-08-22T16:22:50Z</dcterms:created>
  <dcterms:modified xsi:type="dcterms:W3CDTF">2012-08-22T19:33:51Z</dcterms:modified>
</cp:coreProperties>
</file>